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922D-C6AC-49C4-8A2A-2EB5F105B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Heart of the Matter…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84C87-AEA8-49F0-9AFF-E72F394C8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From Action to Grace </a:t>
            </a:r>
            <a:endParaRPr lang="en-US" sz="3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DC00C-362A-4133-9717-11A717C80AA3}"/>
              </a:ext>
            </a:extLst>
          </p:cNvPr>
          <p:cNvSpPr txBox="1"/>
          <p:nvPr/>
        </p:nvSpPr>
        <p:spPr>
          <a:xfrm>
            <a:off x="8371002" y="4986779"/>
            <a:ext cx="3035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</a:t>
            </a:r>
            <a:r>
              <a:rPr lang="en-US" i="1" dirty="0" err="1"/>
              <a:t>Rev’d</a:t>
            </a:r>
            <a:r>
              <a:rPr lang="en-US" i="1" dirty="0"/>
              <a:t> Jim Quigley</a:t>
            </a:r>
          </a:p>
          <a:p>
            <a:r>
              <a:rPr lang="en-US" i="1" dirty="0"/>
              <a:t>St. Alban’s Episcopal Church</a:t>
            </a:r>
          </a:p>
          <a:p>
            <a:r>
              <a:rPr lang="en-US" i="1" dirty="0"/>
              <a:t>March 11, 2018</a:t>
            </a:r>
          </a:p>
        </p:txBody>
      </p:sp>
    </p:spTree>
    <p:extLst>
      <p:ext uri="{BB962C8B-B14F-4D97-AF65-F5344CB8AC3E}">
        <p14:creationId xmlns:p14="http://schemas.microsoft.com/office/powerpoint/2010/main" val="386957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A79D79-466A-40E8-8F6E-DC8236E099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8763" y="116575"/>
            <a:ext cx="9604375" cy="10588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The lord’s prayer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AADEF0-3BC7-42B1-8CB4-C1BF882E18AC}"/>
              </a:ext>
            </a:extLst>
          </p:cNvPr>
          <p:cNvSpPr txBox="1"/>
          <p:nvPr/>
        </p:nvSpPr>
        <p:spPr>
          <a:xfrm>
            <a:off x="130370" y="854926"/>
            <a:ext cx="608189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Matthew 6:9-13 (NRSV)</a:t>
            </a:r>
          </a:p>
          <a:p>
            <a:endParaRPr lang="en-US" sz="800" dirty="0"/>
          </a:p>
          <a:p>
            <a:r>
              <a:rPr lang="en-US" sz="2800" dirty="0"/>
              <a:t>Our Father in heaven,</a:t>
            </a:r>
            <a:br>
              <a:rPr lang="en-US" sz="2800" dirty="0"/>
            </a:br>
            <a:r>
              <a:rPr lang="en-US" sz="2800" dirty="0"/>
              <a:t>    hallowed be your name.</a:t>
            </a:r>
          </a:p>
          <a:p>
            <a:r>
              <a:rPr lang="en-US" sz="2800" b="1" baseline="30000" dirty="0"/>
              <a:t> </a:t>
            </a:r>
            <a:r>
              <a:rPr lang="en-US" sz="2800" dirty="0"/>
              <a:t>Your kingdom come.</a:t>
            </a:r>
            <a:br>
              <a:rPr lang="en-US" sz="2800" dirty="0"/>
            </a:br>
            <a:r>
              <a:rPr lang="en-US" sz="2800" dirty="0"/>
              <a:t> Your will be done,</a:t>
            </a:r>
            <a:br>
              <a:rPr lang="en-US" sz="2800" dirty="0"/>
            </a:br>
            <a:r>
              <a:rPr lang="en-US" sz="2800" dirty="0"/>
              <a:t>     on earth as it is in heaven.</a:t>
            </a:r>
            <a:br>
              <a:rPr lang="en-US" sz="2800" dirty="0"/>
            </a:br>
            <a:r>
              <a:rPr lang="en-US" sz="2800" b="1" baseline="30000" dirty="0"/>
              <a:t> </a:t>
            </a:r>
            <a:r>
              <a:rPr lang="en-US" sz="2800" dirty="0"/>
              <a:t>Give us this day our daily bread.</a:t>
            </a:r>
          </a:p>
          <a:p>
            <a:r>
              <a:rPr lang="en-US" sz="2800" b="1" baseline="30000" dirty="0"/>
              <a:t> </a:t>
            </a:r>
            <a:r>
              <a:rPr lang="en-US" sz="2800" dirty="0"/>
              <a:t>And forgive us our debts,</a:t>
            </a:r>
            <a:br>
              <a:rPr lang="en-US" sz="2800" dirty="0"/>
            </a:br>
            <a:r>
              <a:rPr lang="en-US" sz="2800" dirty="0"/>
              <a:t>     as we also have forgiven our debtors.</a:t>
            </a:r>
            <a:br>
              <a:rPr lang="en-US" sz="2800" dirty="0"/>
            </a:br>
            <a:r>
              <a:rPr lang="en-US" sz="2800" b="1" baseline="30000" dirty="0"/>
              <a:t> </a:t>
            </a:r>
            <a:r>
              <a:rPr lang="en-US" sz="2800" dirty="0"/>
              <a:t>And do not bring us to the time of trial,</a:t>
            </a:r>
            <a:br>
              <a:rPr lang="en-US" sz="2800" dirty="0"/>
            </a:br>
            <a:r>
              <a:rPr lang="en-US" sz="2800" dirty="0"/>
              <a:t>     but rescue us from the evil one.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514A6-BA64-4F60-BEE8-5014F794DDD4}"/>
              </a:ext>
            </a:extLst>
          </p:cNvPr>
          <p:cNvSpPr txBox="1"/>
          <p:nvPr/>
        </p:nvSpPr>
        <p:spPr>
          <a:xfrm>
            <a:off x="6598762" y="788938"/>
            <a:ext cx="55932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Luke 11:2-4 (NRSV)</a:t>
            </a:r>
          </a:p>
          <a:p>
            <a:endParaRPr lang="en-US" sz="800" dirty="0"/>
          </a:p>
          <a:p>
            <a:r>
              <a:rPr lang="en-US" sz="2800" dirty="0"/>
              <a:t>Father, hallowed be your name.</a:t>
            </a:r>
          </a:p>
          <a:p>
            <a:r>
              <a:rPr lang="en-US" sz="2800" dirty="0"/>
              <a:t>Your kingdom come.</a:t>
            </a:r>
          </a:p>
          <a:p>
            <a:r>
              <a:rPr lang="en-US" sz="2800" dirty="0"/>
              <a:t>Give us each day our daily bread.</a:t>
            </a:r>
          </a:p>
          <a:p>
            <a:r>
              <a:rPr lang="en-US" sz="2800" dirty="0"/>
              <a:t>And forgive us our sins,</a:t>
            </a:r>
          </a:p>
          <a:p>
            <a:r>
              <a:rPr lang="en-US" sz="2800" dirty="0"/>
              <a:t>     for we ourselves forgive</a:t>
            </a:r>
          </a:p>
          <a:p>
            <a:r>
              <a:rPr lang="en-US" sz="2800" dirty="0"/>
              <a:t>     everyone indebted to us.</a:t>
            </a:r>
          </a:p>
          <a:p>
            <a:r>
              <a:rPr lang="en-US" sz="2800" dirty="0"/>
              <a:t> And do not bring us to the time </a:t>
            </a:r>
          </a:p>
          <a:p>
            <a:r>
              <a:rPr lang="en-US" sz="2800" dirty="0"/>
              <a:t>     of trial.  </a:t>
            </a:r>
          </a:p>
        </p:txBody>
      </p:sp>
    </p:spTree>
    <p:extLst>
      <p:ext uri="{BB962C8B-B14F-4D97-AF65-F5344CB8AC3E}">
        <p14:creationId xmlns:p14="http://schemas.microsoft.com/office/powerpoint/2010/main" val="408307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4A3B-B8BC-42DA-ADEF-54E3B52D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Aramaic alphabet</a:t>
            </a:r>
          </a:p>
        </p:txBody>
      </p:sp>
      <p:pic>
        <p:nvPicPr>
          <p:cNvPr id="1026" name="Picture 2" descr="Image result for aramaic alphabet">
            <a:extLst>
              <a:ext uri="{FF2B5EF4-FFF2-40B4-BE49-F238E27FC236}">
                <a16:creationId xmlns:a16="http://schemas.microsoft.com/office/drawing/2014/main" id="{C9D67F8E-C121-4859-8DC5-0533840C7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40" y="2262434"/>
            <a:ext cx="9097389" cy="300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7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27D9-BD20-478C-B964-13125CEA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1341"/>
            <a:ext cx="9603275" cy="138241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The lord’s prayer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2400" b="1" i="1" cap="none" dirty="0">
                <a:solidFill>
                  <a:prstClr val="black"/>
                </a:solidFill>
                <a:latin typeface="+mn-lt"/>
              </a:rPr>
              <a:t>Matthew 6 </a:t>
            </a:r>
            <a:r>
              <a:rPr lang="en-US" sz="2400" b="1" i="1" cap="none">
                <a:solidFill>
                  <a:prstClr val="black"/>
                </a:solidFill>
                <a:latin typeface="+mn-lt"/>
              </a:rPr>
              <a:t>in </a:t>
            </a:r>
            <a:r>
              <a:rPr lang="en-US" sz="2400" b="1" i="1" cap="none" dirty="0">
                <a:solidFill>
                  <a:prstClr val="black"/>
                </a:solidFill>
                <a:latin typeface="+mn-lt"/>
              </a:rPr>
              <a:t>A</a:t>
            </a:r>
            <a:r>
              <a:rPr lang="en-US" sz="2400" b="1" i="1" cap="none">
                <a:solidFill>
                  <a:prstClr val="black"/>
                </a:solidFill>
                <a:latin typeface="+mn-lt"/>
              </a:rPr>
              <a:t>ramaic</a:t>
            </a:r>
            <a:endParaRPr lang="en-US" sz="2400" i="1" dirty="0">
              <a:latin typeface="+mn-lt"/>
            </a:endParaRPr>
          </a:p>
        </p:txBody>
      </p:sp>
      <p:pic>
        <p:nvPicPr>
          <p:cNvPr id="4" name="aramaicprayer">
            <a:hlinkClick r:id="" action="ppaction://media"/>
            <a:extLst>
              <a:ext uri="{FF2B5EF4-FFF2-40B4-BE49-F238E27FC236}">
                <a16:creationId xmlns:a16="http://schemas.microsoft.com/office/drawing/2014/main" id="{5BA18A72-B3F5-41A7-B6A2-F4D7507010F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24770" y="5702169"/>
            <a:ext cx="406400" cy="406400"/>
          </a:xfrm>
          <a:prstGeom prst="rect">
            <a:avLst/>
          </a:prstGeom>
        </p:spPr>
      </p:pic>
      <p:pic>
        <p:nvPicPr>
          <p:cNvPr id="2050" name="Picture 2" descr="Image result for lord's prayer in aramaic">
            <a:extLst>
              <a:ext uri="{FF2B5EF4-FFF2-40B4-BE49-F238E27FC236}">
                <a16:creationId xmlns:a16="http://schemas.microsoft.com/office/drawing/2014/main" id="{58394A76-5964-4436-8844-35DCE9FBC6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257" y="1854200"/>
            <a:ext cx="376981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2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68</TotalTime>
  <Words>87</Words>
  <Application>Microsoft Office PowerPoint</Application>
  <PresentationFormat>Widescreen</PresentationFormat>
  <Paragraphs>23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Heart of the Matter…</vt:lpstr>
      <vt:lpstr>The lord’s prayer</vt:lpstr>
      <vt:lpstr>Aramaic alphabet</vt:lpstr>
      <vt:lpstr>The lord’s prayer Matthew 6 in Aramaic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of the Matter…</dc:title>
  <dc:creator>edwarderoslof@gmail.com</dc:creator>
  <cp:lastModifiedBy>edwarderoslof@gmail.com</cp:lastModifiedBy>
  <cp:revision>8</cp:revision>
  <dcterms:created xsi:type="dcterms:W3CDTF">2018-03-09T21:05:23Z</dcterms:created>
  <dcterms:modified xsi:type="dcterms:W3CDTF">2018-03-09T22:20:42Z</dcterms:modified>
</cp:coreProperties>
</file>